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316059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131541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шквал, в конце дня сильный дождь. Ветер юго-восточный с переходом на юго-западный 8-13, порывы 15-20 м/с. Температура воздуха ночью 14-16,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сильный 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634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4041</cp:revision>
  <cp:lastPrinted>2021-07-01T03:56:27Z</cp:lastPrinted>
  <dcterms:created xsi:type="dcterms:W3CDTF">2018-03-27T06:03:00Z</dcterms:created>
  <dcterms:modified xsi:type="dcterms:W3CDTF">2026-04-21T06:23:14Z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